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86" r:id="rId2"/>
    <p:sldId id="1502" r:id="rId3"/>
    <p:sldId id="1503" r:id="rId4"/>
    <p:sldId id="1504" r:id="rId5"/>
    <p:sldId id="1505" r:id="rId6"/>
    <p:sldId id="150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824" y="2541996"/>
            <a:ext cx="854835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402. I OM DIAM TUA LAI AH?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Will You Be There and I?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21:3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 F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76317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sang dawn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8461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8889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Puakpaak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gam-ah;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hi, 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17928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71833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04926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207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402. I OM DIAM TUA LAI AH?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2018-12-15T06:56:53Z</dcterms:modified>
</cp:coreProperties>
</file>